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?><Relationships xmlns="http://schemas.openxmlformats.org/package/2006/relationships"><Relationship Id="rId2" Type="http://schemas.openxmlformats.org/package/2006/relationships/metadata/thumbnail" Target="docProps/thumbnail.jpeg" /><Relationship Id="rId3" Type="http://schemas.openxmlformats.org/package/2006/relationships/metadata/core-properties" Target="docProps/core.xml" /><Relationship Id="rId4" Type="http://schemas.openxmlformats.org/officeDocument/2006/relationships/extended-properties" Target="docProps/app.xml" /><Relationship Id="rId5" Type="http://schemas.openxmlformats.org/officeDocument/2006/relationships/custom-properties" Target="docProps/custom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1" saveSubsetFonts="1">
  <p:sldMasterIdLst>
    <p:sldMasterId id="2147483660" r:id="rId2"/>
  </p:sldMasterIdLst>
  <p:notesMasterIdLst>
    <p:notesMasterId r:id="rId3"/>
  </p:notesMasterIdLst>
  <p:sldIdLst>
    <p:sldId id="256" r:id="rId4"/>
  </p:sldIdLst>
  <p:sldSz cx="7560000" cy="10692000" type="custom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restored">
    <p:restoredLeft sz="14834"/>
    <p:restoredTop sz="88398"/>
  </p:normalViewPr>
  <p:slideViewPr>
    <p:cSldViewPr>
      <p:cViewPr varScale="0">
        <p:scale>
          <a:sx n="100" d="100"/>
          <a:sy n="100" d="100"/>
        </p:scale>
        <p:origin x="-1032" y="4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?><Relationships xmlns="http://schemas.openxmlformats.org/package/2006/relationships"><Relationship Id="rId1" Type="http://schemas.openxmlformats.org/officeDocument/2006/relationships/theme" Target="theme/theme1.xml" /><Relationship Id="rId2" Type="http://schemas.openxmlformats.org/officeDocument/2006/relationships/slideMaster" Target="slideMasters/slideMaster1.xml" /><Relationship Id="rId3" Type="http://schemas.openxmlformats.org/officeDocument/2006/relationships/notesMaster" Target="notesMasters/notesMaster1.xml" /><Relationship Id="rId4" Type="http://schemas.openxmlformats.org/officeDocument/2006/relationships/slide" Target="slides/slide1.xml" /><Relationship Id="rId5" Type="http://schemas.openxmlformats.org/officeDocument/2006/relationships/presProps" Target="presProps.xml" /><Relationship Id="rId6" Type="http://schemas.openxmlformats.org/officeDocument/2006/relationships/viewProps" Target="viewProps.xml" /><Relationship Id="rId7" Type="http://schemas.openxmlformats.org/officeDocument/2006/relationships/tableStyles" Target="tableStyles.xml" /></Relationships>
</file>

<file path=ppt/notesMasters/_rels/notesMaster1.xml.rels><?xml version="1.0" encoding="UTF-8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01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06EA9-14B5-4F31-95CC-6AD91D20700D}" type="datetimeFigureOut">
              <a:rPr kumimoji="1" lang="ja-JP" altLang="en-US" smtClean="0"/>
              <a:t>2015/2/5</a:t>
            </a:fld>
            <a:endParaRPr kumimoji="1" lang="ja-JP" altLang="en-US"/>
          </a:p>
        </p:txBody>
      </p:sp>
      <p:sp>
        <p:nvSpPr>
          <p:cNvPr id="1102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6727" y="685800"/>
            <a:ext cx="2424546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1103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104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05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07EA6-0398-4990-8029-A74DB7412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タイトル 1"/>
          <p:cNvSpPr>
            <a:spLocks noGrp="1"/>
          </p:cNvSpPr>
          <p:nvPr>
            <p:ph type="ctrTitle"/>
          </p:nvPr>
        </p:nvSpPr>
        <p:spPr>
          <a:xfrm>
            <a:off x="378000" y="2576810"/>
            <a:ext cx="6804000" cy="2095602"/>
          </a:xfrm>
        </p:spPr>
        <p:txBody>
          <a:bodyPr/>
          <a:lstStyle>
            <a:lvl1pPr>
              <a:defRPr b="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32" name="サブタイトル 2"/>
          <p:cNvSpPr>
            <a:spLocks noGrp="1"/>
          </p:cNvSpPr>
          <p:nvPr>
            <p:ph type="subTitle" idx="1"/>
          </p:nvPr>
        </p:nvSpPr>
        <p:spPr>
          <a:xfrm>
            <a:off x="378000" y="4822099"/>
            <a:ext cx="6804000" cy="359246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 dirty="0"/>
          </a:p>
        </p:txBody>
      </p:sp>
      <p:sp>
        <p:nvSpPr>
          <p:cNvPr id="103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2015/3/10</a:t>
            </a:fld>
            <a:endParaRPr kumimoji="1" lang="ja-JP" altLang="en-US"/>
          </a:p>
        </p:txBody>
      </p:sp>
      <p:sp>
        <p:nvSpPr>
          <p:cNvPr id="103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3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89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78000" y="2707787"/>
            <a:ext cx="6804000" cy="6604890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90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2015/3/10</a:t>
            </a:fld>
            <a:endParaRPr kumimoji="1" lang="ja-JP" altLang="en-US"/>
          </a:p>
        </p:txBody>
      </p:sp>
      <p:sp>
        <p:nvSpPr>
          <p:cNvPr id="1091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2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縦書きタイトル 1"/>
          <p:cNvSpPr>
            <a:spLocks noGrp="1"/>
          </p:cNvSpPr>
          <p:nvPr>
            <p:ph type="title" orient="vert"/>
          </p:nvPr>
        </p:nvSpPr>
        <p:spPr>
          <a:xfrm>
            <a:off x="5481001" y="428176"/>
            <a:ext cx="1701001" cy="8884500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95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78000" y="428176"/>
            <a:ext cx="4977001" cy="8884500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96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2015/3/10</a:t>
            </a:fld>
            <a:endParaRPr kumimoji="1" lang="ja-JP" altLang="en-US" dirty="0"/>
          </a:p>
        </p:txBody>
      </p:sp>
      <p:sp>
        <p:nvSpPr>
          <p:cNvPr id="1097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8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103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8000" y="2707787"/>
            <a:ext cx="6804000" cy="6674843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039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E220A51-F8EA-429A-8E6F-F02BE74E28F7}" type="datetimeFigureOut">
              <a:rPr lang="ja-JP" altLang="en-US" smtClean="0"/>
              <a:pPr/>
              <a:t>2015/3/10</a:t>
            </a:fld>
            <a:endParaRPr lang="ja-JP" altLang="en-US" dirty="0"/>
          </a:p>
        </p:txBody>
      </p:sp>
      <p:sp>
        <p:nvSpPr>
          <p:cNvPr id="1040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ja-JP" altLang="en-US" dirty="0"/>
          </a:p>
        </p:txBody>
      </p:sp>
      <p:sp>
        <p:nvSpPr>
          <p:cNvPr id="1041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9400E4-C46D-48FA-AEA0-ED136F70A0E5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タイトル 1"/>
          <p:cNvSpPr>
            <a:spLocks noGrp="1"/>
          </p:cNvSpPr>
          <p:nvPr>
            <p:ph type="title"/>
          </p:nvPr>
        </p:nvSpPr>
        <p:spPr>
          <a:xfrm>
            <a:off x="378000" y="4597570"/>
            <a:ext cx="6804000" cy="1646544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44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78000" y="1847090"/>
            <a:ext cx="6804000" cy="275048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4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2015/3/10</a:t>
            </a:fld>
            <a:endParaRPr kumimoji="1" lang="ja-JP" altLang="en-US"/>
          </a:p>
        </p:txBody>
      </p:sp>
      <p:sp>
        <p:nvSpPr>
          <p:cNvPr id="104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4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50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78000" y="2707790"/>
            <a:ext cx="3282931" cy="66048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51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869302" y="2707790"/>
            <a:ext cx="3312698" cy="66048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52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2015/6/24</a:t>
            </a:fld>
            <a:endParaRPr kumimoji="1" lang="ja-JP" altLang="en-US" dirty="0"/>
          </a:p>
        </p:txBody>
      </p:sp>
      <p:sp>
        <p:nvSpPr>
          <p:cNvPr id="1053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54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57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78000" y="2393326"/>
            <a:ext cx="3282931" cy="9974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58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78000" y="3390750"/>
            <a:ext cx="3282931" cy="592192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59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899069" y="2393326"/>
            <a:ext cx="3282931" cy="9974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60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899069" y="3390750"/>
            <a:ext cx="3282931" cy="592192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61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2015/3/10</a:t>
            </a:fld>
            <a:endParaRPr kumimoji="1" lang="ja-JP" altLang="en-US"/>
          </a:p>
        </p:txBody>
      </p:sp>
      <p:sp>
        <p:nvSpPr>
          <p:cNvPr id="1062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3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66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2015/3/10</a:t>
            </a:fld>
            <a:endParaRPr kumimoji="1" lang="ja-JP" altLang="en-US"/>
          </a:p>
        </p:txBody>
      </p:sp>
      <p:sp>
        <p:nvSpPr>
          <p:cNvPr id="1067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8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2015/3/10</a:t>
            </a:fld>
            <a:endParaRPr kumimoji="1" lang="ja-JP" altLang="en-US"/>
          </a:p>
        </p:txBody>
      </p:sp>
      <p:sp>
        <p:nvSpPr>
          <p:cNvPr id="1071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2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タイトル 1"/>
          <p:cNvSpPr>
            <a:spLocks noGrp="1"/>
          </p:cNvSpPr>
          <p:nvPr>
            <p:ph type="title"/>
          </p:nvPr>
        </p:nvSpPr>
        <p:spPr>
          <a:xfrm>
            <a:off x="378001" y="425699"/>
            <a:ext cx="2487188" cy="1811701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7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06057" y="425703"/>
            <a:ext cx="3908512" cy="879670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76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78001" y="2651653"/>
            <a:ext cx="2487188" cy="6661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77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2015/3/10</a:t>
            </a:fld>
            <a:endParaRPr kumimoji="1" lang="ja-JP" altLang="en-US"/>
          </a:p>
        </p:txBody>
      </p:sp>
      <p:sp>
        <p:nvSpPr>
          <p:cNvPr id="1078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9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タイトル 1"/>
          <p:cNvSpPr>
            <a:spLocks noGrp="1"/>
          </p:cNvSpPr>
          <p:nvPr>
            <p:ph type="title"/>
          </p:nvPr>
        </p:nvSpPr>
        <p:spPr>
          <a:xfrm>
            <a:off x="1481813" y="7310628"/>
            <a:ext cx="4536000" cy="883578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82" name="図プレースホルダー 2"/>
          <p:cNvSpPr>
            <a:spLocks noGrp="1"/>
          </p:cNvSpPr>
          <p:nvPr>
            <p:ph type="pic" idx="1"/>
          </p:nvPr>
        </p:nvSpPr>
        <p:spPr>
          <a:xfrm>
            <a:off x="1481813" y="331523"/>
            <a:ext cx="4536000" cy="68268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 smtClean="0"/>
              <a:t>アイコンをクリックして図を追加</a:t>
            </a:r>
            <a:endParaRPr kumimoji="1" lang="ja-JP" altLang="en-US" dirty="0"/>
          </a:p>
        </p:txBody>
      </p:sp>
      <p:sp>
        <p:nvSpPr>
          <p:cNvPr id="1083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481813" y="8264878"/>
            <a:ext cx="4536000" cy="104780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84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2015/3/10</a:t>
            </a:fld>
            <a:endParaRPr kumimoji="1" lang="ja-JP" altLang="en-US"/>
          </a:p>
        </p:txBody>
      </p:sp>
      <p:sp>
        <p:nvSpPr>
          <p:cNvPr id="1085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86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083276" y="9724313"/>
            <a:ext cx="3393449" cy="569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endParaRPr lang="ja-JP" altLang="en-US" dirty="0"/>
          </a:p>
        </p:txBody>
      </p:sp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78000" y="652703"/>
            <a:ext cx="6804000" cy="1549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78000" y="2707787"/>
            <a:ext cx="6804000" cy="6674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en-US" altLang="ja-JP" dirty="0" smtClean="0"/>
          </a:p>
          <a:p>
            <a:pPr lvl="5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6 </a:t>
            </a:r>
            <a:r>
              <a:rPr kumimoji="1" lang="ja-JP" altLang="en-US" dirty="0" smtClean="0"/>
              <a:t>レベル</a:t>
            </a:r>
          </a:p>
          <a:p>
            <a:pPr lvl="6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7 </a:t>
            </a:r>
            <a:r>
              <a:rPr kumimoji="1" lang="ja-JP" altLang="en-US" dirty="0" smtClean="0"/>
              <a:t>レベル</a:t>
            </a:r>
          </a:p>
          <a:p>
            <a:pPr lvl="7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8 </a:t>
            </a:r>
            <a:r>
              <a:rPr kumimoji="1" lang="ja-JP" altLang="en-US" dirty="0" smtClean="0"/>
              <a:t>レベル</a:t>
            </a:r>
          </a:p>
          <a:p>
            <a:pPr lvl="8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9 </a:t>
            </a:r>
            <a:r>
              <a:rPr kumimoji="1" lang="ja-JP" altLang="en-US" dirty="0" smtClean="0"/>
              <a:t>レベル</a:t>
            </a:r>
          </a:p>
        </p:txBody>
      </p:sp>
      <p:sp>
        <p:nvSpPr>
          <p:cNvPr id="1028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78000" y="9724313"/>
            <a:ext cx="1556442" cy="569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fld id="{3E220A51-F8EA-429A-8E6F-F02BE74E28F7}" type="datetimeFigureOut">
              <a:rPr lang="ja-JP" altLang="en-US" smtClean="0"/>
              <a:pPr/>
              <a:t>2015/3/10</a:t>
            </a:fld>
            <a:endParaRPr lang="ja-JP" altLang="en-US" dirty="0"/>
          </a:p>
        </p:txBody>
      </p:sp>
      <p:sp>
        <p:nvSpPr>
          <p:cNvPr id="1029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595792" y="9724313"/>
            <a:ext cx="1586208" cy="569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fld id="{2C9400E4-C46D-48FA-AEA0-ED136F70A0E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b="0" kern="1200">
          <a:solidFill>
            <a:schemeClr val="tx1"/>
          </a:solidFill>
          <a:latin typeface="+mj-ea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457200" indent="-4572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ea"/>
          <a:ea typeface="+mn-ea"/>
          <a:cs typeface="+mn-cs"/>
        </a:defRPr>
      </a:lvl1pPr>
      <a:lvl2pPr marL="914400" indent="-4572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indent="-342900" algn="l" defTabSz="914400" rtl="0" eaLnBrk="1" latinLnBrk="0" hangingPunct="1">
        <a:spcBef>
          <a:spcPct val="20000"/>
        </a:spcBef>
        <a:buSzPct val="100000"/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71700" marR="0" indent="-3429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tabLst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028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j-ea"/>
          <a:cs typeface="+mn-cs"/>
        </a:defRPr>
      </a:lvl7pPr>
      <a:lvl8pPr marL="34861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j-ea"/>
          <a:cs typeface="+mn-cs"/>
        </a:defRPr>
      </a:lvl8pPr>
      <a:lvl9pPr marL="39433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image" Target="../media/image2.png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image" Target="../media/image5.jpeg" /><Relationship Id="rId6" Type="http://schemas.openxmlformats.org/officeDocument/2006/relationships/image" Target="../media/image6.jpeg" /><Relationship Id="rId7" Type="http://schemas.openxmlformats.org/officeDocument/2006/relationships/image" Target="../media/image7.jpeg" /><Relationship Id="rId8" Type="http://schemas.openxmlformats.org/officeDocument/2006/relationships/image" Target="../media/image8.jpeg" /><Relationship Id="rId9" Type="http://schemas.openxmlformats.org/officeDocument/2006/relationships/image" Target="../media/image9.jpeg" /><Relationship Id="rId10" Type="http://schemas.openxmlformats.org/officeDocument/2006/relationships/slideLayout" Target="../slideLayouts/slideLayout10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タイトル 1"/>
          <p:cNvSpPr>
            <a:spLocks noGrp="1"/>
          </p:cNvSpPr>
          <p:nvPr>
            <p:ph type="title"/>
          </p:nvPr>
        </p:nvSpPr>
        <p:spPr>
          <a:xfrm>
            <a:off x="0" y="-1871"/>
            <a:ext cx="7560000" cy="2543678"/>
          </a:xfrm>
          <a:solidFill>
            <a:schemeClr val="accent1">
              <a:lumMod val="40000"/>
              <a:lumOff val="60000"/>
              <a:alpha val="50000"/>
            </a:schemeClr>
          </a:solidFill>
        </p:spPr>
        <p:txBody>
          <a:bodyPr>
            <a:normAutofit/>
          </a:bodyPr>
          <a:p>
            <a:pPr/>
            <a:r>
              <a:rPr kumimoji="1" lang="ja-JP" altLang="en-US">
                <a:ln/>
                <a:solidFill>
                  <a:schemeClr val="tx1"/>
                </a:solidFill>
                <a:latin typeface="AR P丸ゴシック体E"/>
                <a:ea typeface="AR P丸ゴシック体E"/>
              </a:rPr>
              <a:t>気 賀 関 所</a:t>
            </a:r>
            <a:endParaRPr kumimoji="1" lang="ja-JP" altLang="en-US">
              <a:ln/>
              <a:solidFill>
                <a:schemeClr val="tx1"/>
              </a:solidFill>
              <a:latin typeface="AR P丸ゴシック体E"/>
              <a:ea typeface="AR P丸ゴシック体E"/>
            </a:endParaRPr>
          </a:p>
          <a:p>
            <a:r>
              <a:rPr kumimoji="1" lang="ja-JP" altLang="en-US" sz="3200">
                <a:ln/>
                <a:solidFill>
                  <a:schemeClr val="tx1"/>
                </a:solidFill>
                <a:latin typeface="AR P丸ゴシック体E"/>
                <a:ea typeface="AR P丸ゴシック体E"/>
              </a:rPr>
              <a:t>写生</a:t>
            </a:r>
            <a:r>
              <a:rPr kumimoji="1" lang="ja-JP" altLang="en-US" sz="3200">
                <a:ln/>
                <a:solidFill>
                  <a:schemeClr val="tx1"/>
                </a:solidFill>
                <a:latin typeface="AR P丸ゴシック体E"/>
                <a:ea typeface="AR P丸ゴシック体E"/>
              </a:rPr>
              <a:t>コンテスト2023</a:t>
            </a:r>
            <a:endParaRPr kumimoji="1" lang="ja-JP" altLang="en-US" sz="3200">
              <a:ln/>
              <a:solidFill>
                <a:schemeClr val="tx1"/>
              </a:solidFill>
              <a:latin typeface="AR P丸ゴシック体E"/>
              <a:ea typeface="AR P丸ゴシック体E"/>
            </a:endParaRPr>
          </a:p>
          <a:p>
            <a:r>
              <a:rPr kumimoji="1" lang="ja-JP" altLang="en-US" sz="3200">
                <a:ln/>
                <a:solidFill>
                  <a:schemeClr val="tx1"/>
                </a:solidFill>
                <a:latin typeface="AR P丸ゴシック体E"/>
                <a:ea typeface="AR P丸ゴシック体E"/>
              </a:rPr>
              <a:t> 作品大募集！！</a:t>
            </a:r>
            <a:endParaRPr kumimoji="1" lang="ja-JP" altLang="en-US" sz="3200">
              <a:ln/>
              <a:solidFill>
                <a:schemeClr val="tx1"/>
              </a:solidFill>
              <a:latin typeface="AR P丸ゴシック体E"/>
              <a:ea typeface="AR P丸ゴシック体E"/>
            </a:endParaRPr>
          </a:p>
        </p:txBody>
      </p:sp>
      <p:sp>
        <p:nvSpPr>
          <p:cNvPr id="1108" name="タイトル 100"/>
          <p:cNvSpPr/>
          <p:nvPr/>
        </p:nvSpPr>
        <p:spPr>
          <a:xfrm>
            <a:off x="0" y="8971397"/>
            <a:ext cx="7564032" cy="171316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b="0" kern="120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endParaRPr kumimoji="1" lang="ja-JP" altLang="en-US"/>
          </a:p>
        </p:txBody>
      </p:sp>
      <p:sp>
        <p:nvSpPr>
          <p:cNvPr id="1109" name="タイトル 101"/>
          <p:cNvSpPr/>
          <p:nvPr/>
        </p:nvSpPr>
        <p:spPr>
          <a:xfrm>
            <a:off x="378000" y="210473"/>
            <a:ext cx="6804000" cy="154989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b="0" kern="120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kumimoji="1" lang="ja-JP" altLang="en-US"/>
              <a:t> 　   　　　　</a:t>
            </a:r>
            <a:endParaRPr kumimoji="1" lang="ja-JP" altLang="en-US"/>
          </a:p>
        </p:txBody>
      </p:sp>
      <p:pic>
        <p:nvPicPr>
          <p:cNvPr id="1110" name="図 1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8000" y="3572916"/>
            <a:ext cx="1366723" cy="974020"/>
          </a:xfrm>
          <a:prstGeom prst="rect">
            <a:avLst/>
          </a:prstGeom>
        </p:spPr>
      </p:pic>
      <p:pic>
        <p:nvPicPr>
          <p:cNvPr id="1111" name="図 10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20000">
            <a:off x="5715631" y="5750669"/>
            <a:ext cx="1364663" cy="856780"/>
          </a:xfrm>
          <a:prstGeom prst="rect">
            <a:avLst/>
          </a:prstGeom>
        </p:spPr>
      </p:pic>
      <p:sp>
        <p:nvSpPr>
          <p:cNvPr id="1112" name="テキスト 110"/>
          <p:cNvSpPr txBox="1"/>
          <p:nvPr/>
        </p:nvSpPr>
        <p:spPr>
          <a:xfrm>
            <a:off x="15622" y="6930000"/>
            <a:ext cx="7580378" cy="175343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ja-JP" altLang="en-US"/>
            </a:pPr>
            <a:r>
              <a:rPr lang="ja-JP" altLang="en-US" b="1">
                <a:latin typeface="AR教科書体M"/>
                <a:ea typeface="AR教科書体M"/>
              </a:rPr>
              <a:t>【テーマ】浜松市気賀関所を題材に直近１年以内に写生した作品で</a:t>
            </a:r>
            <a:endParaRPr lang="ja-JP" altLang="en-US" b="1">
              <a:latin typeface="AR教科書体M"/>
              <a:ea typeface="AR教科書体M"/>
            </a:endParaRPr>
          </a:p>
          <a:p>
            <a:pPr>
              <a:defRPr lang="ja-JP" altLang="en-US"/>
            </a:pPr>
            <a:r>
              <a:rPr lang="ja-JP" altLang="en-US" b="1">
                <a:solidFill>
                  <a:srgbClr val="FF0000"/>
                </a:solidFill>
                <a:latin typeface="AR教科書体M"/>
                <a:ea typeface="AR教科書体M"/>
              </a:rPr>
              <a:t>四季折々</a:t>
            </a:r>
            <a:r>
              <a:rPr lang="ja-JP" altLang="en-US" b="1">
                <a:latin typeface="AR教科書体M"/>
                <a:ea typeface="AR教科書体M"/>
              </a:rPr>
              <a:t>の気賀関所の魅力が伝わるもの</a:t>
            </a:r>
            <a:endParaRPr lang="ja-JP" altLang="en-US" b="1">
              <a:latin typeface="AR教科書体M"/>
              <a:ea typeface="AR教科書体M"/>
            </a:endParaRPr>
          </a:p>
          <a:p>
            <a:pPr>
              <a:defRPr lang="ja-JP" altLang="en-US"/>
            </a:pPr>
            <a:r>
              <a:rPr lang="ja-JP" altLang="en-US" b="1">
                <a:latin typeface="AR教科書体M"/>
                <a:ea typeface="AR教科書体M"/>
              </a:rPr>
              <a:t>【応募期間】2023年7月1</a:t>
            </a:r>
            <a:r>
              <a:rPr lang="ja-JP" altLang="en-US" b="1">
                <a:latin typeface="AR教科書体M"/>
                <a:ea typeface="AR教科書体M"/>
              </a:rPr>
              <a:t>日(土)～8月31日(木)</a:t>
            </a:r>
            <a:endParaRPr lang="ja-JP" altLang="en-US" b="1">
              <a:latin typeface="AR教科書体M"/>
              <a:ea typeface="AR教科書体M"/>
            </a:endParaRPr>
          </a:p>
          <a:p>
            <a:pPr>
              <a:defRPr lang="ja-JP" altLang="en-US"/>
            </a:pPr>
            <a:r>
              <a:rPr lang="ja-JP" altLang="en-US" b="1">
                <a:latin typeface="AR教科書体M"/>
                <a:ea typeface="AR教科書体M"/>
              </a:rPr>
              <a:t>※当日消印有効</a:t>
            </a:r>
            <a:endParaRPr lang="ja-JP" altLang="en-US" b="1">
              <a:latin typeface="AR教科書体M"/>
              <a:ea typeface="AR教科書体M"/>
            </a:endParaRPr>
          </a:p>
          <a:p>
            <a:pPr>
              <a:defRPr lang="ja-JP" altLang="en-US"/>
            </a:pPr>
            <a:r>
              <a:rPr lang="ja-JP" altLang="en-US" b="1">
                <a:latin typeface="AR教科書体M"/>
                <a:ea typeface="AR教科書体M"/>
              </a:rPr>
              <a:t>【入館料】写生コンテストに参加される方・児童保護者様期間内無料</a:t>
            </a:r>
            <a:endParaRPr lang="ja-JP" altLang="en-US" b="1">
              <a:latin typeface="AR教科書体M"/>
              <a:ea typeface="AR教科書体M"/>
            </a:endParaRPr>
          </a:p>
          <a:p>
            <a:pPr>
              <a:defRPr lang="ja-JP" altLang="en-US"/>
            </a:pPr>
            <a:endParaRPr lang="ja-JP" altLang="en-US" b="1">
              <a:latin typeface="AR教科書体M"/>
              <a:ea typeface="AR教科書体M"/>
            </a:endParaRPr>
          </a:p>
        </p:txBody>
      </p:sp>
      <p:sp>
        <p:nvSpPr>
          <p:cNvPr id="1113" name="テキスト 112"/>
          <p:cNvSpPr txBox="1"/>
          <p:nvPr/>
        </p:nvSpPr>
        <p:spPr>
          <a:xfrm>
            <a:off x="0" y="2581785"/>
            <a:ext cx="7560719" cy="67621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ja-JP" altLang="en-US"/>
            </a:pPr>
            <a:r>
              <a:rPr lang="ja-JP" altLang="en-US"/>
              <a:t>　　　　　　　                </a:t>
            </a:r>
            <a:r>
              <a:rPr lang="ja-JP" altLang="en-US">
                <a:latin typeface="AR教科書体M"/>
                <a:ea typeface="AR教科書体M"/>
              </a:rPr>
              <a:t> </a:t>
            </a:r>
            <a:r>
              <a:rPr lang="ja-JP" altLang="en-US" sz="2000">
                <a:latin typeface="AR P丸ゴシック体E"/>
                <a:ea typeface="AR P丸ゴシック体E"/>
              </a:rPr>
              <a:t>気賀関所を描こう！！</a:t>
            </a:r>
            <a:endParaRPr lang="ja-JP" altLang="en-US" sz="2000">
              <a:latin typeface="AR P丸ゴシック体E"/>
              <a:ea typeface="AR P丸ゴシック体E"/>
            </a:endParaRPr>
          </a:p>
          <a:p>
            <a:pPr algn="ctr">
              <a:defRPr lang="ja-JP" altLang="en-US"/>
            </a:pPr>
            <a:r>
              <a:rPr lang="ja-JP" altLang="en-US" sz="1800">
                <a:latin typeface="AR P丸ゴシック体E"/>
                <a:ea typeface="AR P丸ゴシック体E"/>
              </a:rPr>
              <a:t>　お子様～大人の方まで年齢を問わず募集しております</a:t>
            </a:r>
            <a:endParaRPr lang="ja-JP" altLang="en-US">
              <a:latin typeface="AR P丸ゴシック体E"/>
              <a:ea typeface="AR P丸ゴシック体E"/>
            </a:endParaRPr>
          </a:p>
        </p:txBody>
      </p:sp>
      <p:pic>
        <p:nvPicPr>
          <p:cNvPr id="1114" name="図 1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80000">
            <a:off x="448396" y="5505902"/>
            <a:ext cx="1430677" cy="788882"/>
          </a:xfrm>
          <a:prstGeom prst="rect">
            <a:avLst/>
          </a:prstGeom>
        </p:spPr>
      </p:pic>
      <p:sp>
        <p:nvSpPr>
          <p:cNvPr id="1115" name="テキスト 116"/>
          <p:cNvSpPr txBox="1"/>
          <p:nvPr/>
        </p:nvSpPr>
        <p:spPr>
          <a:xfrm>
            <a:off x="8382" y="8869064"/>
            <a:ext cx="7548954" cy="1958618"/>
          </a:xfrm>
          <a:prstGeom prst="rect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</p:spPr>
        <p:txBody>
          <a:bodyPr wrap="square">
            <a:spAutoFit/>
          </a:bodyPr>
          <a:p>
            <a:pPr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 lang="ja-JP" altLang="en-US"/>
            </a:pPr>
            <a:endParaRPr lang="ja-JP" altLang="en-US" sz="2400">
              <a:solidFill>
                <a:srgbClr val="FF0080"/>
              </a:solidFill>
              <a:latin typeface="AR P丸ゴシック体E"/>
              <a:ea typeface="AR P丸ゴシック体E"/>
            </a:endParaRPr>
          </a:p>
          <a:p>
            <a:pPr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 lang="ja-JP" altLang="en-US"/>
            </a:pPr>
            <a:r>
              <a:rPr lang="ja-JP" altLang="en-US" sz="2400">
                <a:solidFill>
                  <a:schemeClr val="tx1"/>
                </a:solidFill>
                <a:latin typeface="AR P丸ゴシック体E"/>
                <a:ea typeface="AR P丸ゴシック体E"/>
              </a:rPr>
              <a:t>浜松市気賀関所</a:t>
            </a:r>
            <a:endParaRPr lang="ja-JP" altLang="en-US" sz="2000">
              <a:solidFill>
                <a:schemeClr val="tx1"/>
              </a:solidFill>
              <a:latin typeface="AR P丸ゴシック体E"/>
              <a:ea typeface="AR P丸ゴシック体E"/>
            </a:endParaRPr>
          </a:p>
          <a:p>
            <a:pPr algn="ctr">
              <a:defRPr lang="ja-JP" altLang="en-US"/>
            </a:pPr>
            <a:endParaRPr lang="ja-JP" altLang="en-US" sz="1600">
              <a:solidFill>
                <a:schemeClr val="tx1"/>
              </a:solidFill>
              <a:latin typeface="AR P丸ゴシック体E"/>
              <a:ea typeface="AR P丸ゴシック体E"/>
            </a:endParaRPr>
          </a:p>
          <a:p>
            <a:pPr algn="ctr">
              <a:defRPr lang="ja-JP" altLang="en-US"/>
            </a:pPr>
            <a:r>
              <a:rPr lang="ja-JP" altLang="en-US" sz="2000">
                <a:solidFill>
                  <a:schemeClr val="tx1"/>
                </a:solidFill>
                <a:latin typeface="AR P丸ゴシック体E"/>
                <a:ea typeface="AR P丸ゴシック体E"/>
              </a:rPr>
              <a:t>住所 〒431-1305 浜松市北区細江町気賀4577</a:t>
            </a:r>
            <a:endParaRPr lang="ja-JP" altLang="en-US" sz="2400">
              <a:solidFill>
                <a:schemeClr val="tx1"/>
              </a:solidFill>
              <a:latin typeface="AR P丸ゴシック体E"/>
              <a:ea typeface="AR P丸ゴシック体E"/>
            </a:endParaRPr>
          </a:p>
          <a:p>
            <a:pPr algn="ctr">
              <a:defRPr lang="ja-JP" altLang="en-US"/>
            </a:pPr>
            <a:r>
              <a:rPr lang="ja-JP" altLang="en-US" sz="2000">
                <a:solidFill>
                  <a:schemeClr val="tx1"/>
                </a:solidFill>
                <a:latin typeface="AR P丸ゴシック体E"/>
                <a:ea typeface="AR P丸ゴシック体E"/>
              </a:rPr>
              <a:t>TEL/FAX 053-523-2855</a:t>
            </a:r>
            <a:endParaRPr lang="ja-JP" altLang="en-US" sz="2000">
              <a:solidFill>
                <a:schemeClr val="tx1"/>
              </a:solidFill>
              <a:latin typeface="AR P丸ゴシック体E"/>
              <a:ea typeface="AR P丸ゴシック体E"/>
            </a:endParaRPr>
          </a:p>
          <a:p>
            <a:pPr>
              <a:defRPr lang="ja-JP" altLang="en-US"/>
            </a:pPr>
            <a:endParaRPr lang="ja-JP" altLang="en-US" sz="1600">
              <a:solidFill>
                <a:schemeClr val="tx1"/>
              </a:solidFill>
            </a:endParaRPr>
          </a:p>
          <a:p>
            <a:pPr>
              <a:defRPr lang="ja-JP" altLang="en-US"/>
            </a:pPr>
            <a:endParaRPr lang="ja-JP" altLang="en-US" sz="1600">
              <a:solidFill>
                <a:schemeClr val="tx1"/>
              </a:solidFill>
            </a:endParaRPr>
          </a:p>
        </p:txBody>
      </p:sp>
      <p:pic>
        <p:nvPicPr>
          <p:cNvPr id="1116" name="図 1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5730" y="9777071"/>
            <a:ext cx="879624" cy="787485"/>
          </a:xfrm>
          <a:prstGeom prst="rect">
            <a:avLst/>
          </a:prstGeom>
        </p:spPr>
      </p:pic>
      <p:sp>
        <p:nvSpPr>
          <p:cNvPr id="1117" name="テキスト 121"/>
          <p:cNvSpPr txBox="1"/>
          <p:nvPr/>
        </p:nvSpPr>
        <p:spPr>
          <a:xfrm>
            <a:off x="5616647" y="8505561"/>
            <a:ext cx="1798707" cy="368439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ja-JP" altLang="en-US"/>
            </a:pPr>
            <a:r>
              <a:rPr lang="ja-JP" altLang="en-US" b="1">
                <a:latin typeface="AR教科書体M"/>
                <a:ea typeface="AR教科書体M"/>
              </a:rPr>
              <a:t>詳細は裏面へ</a:t>
            </a:r>
            <a:r>
              <a:rPr lang="ja-JP" altLang="en-US" b="1">
                <a:solidFill>
                  <a:srgbClr val="FF0000"/>
                </a:solidFill>
                <a:latin typeface="AR教科書体M"/>
                <a:ea typeface="AR教科書体M"/>
              </a:rPr>
              <a:t>→</a:t>
            </a:r>
            <a:endParaRPr lang="ja-JP" altLang="en-US" b="1">
              <a:solidFill>
                <a:srgbClr val="FF0000"/>
              </a:solidFill>
              <a:latin typeface="AR教科書体M"/>
              <a:ea typeface="AR教科書体M"/>
            </a:endParaRPr>
          </a:p>
        </p:txBody>
      </p:sp>
      <p:sp>
        <p:nvSpPr>
          <p:cNvPr id="1118" name="テキスト 21"/>
          <p:cNvSpPr txBox="1"/>
          <p:nvPr/>
        </p:nvSpPr>
        <p:spPr>
          <a:xfrm rot="20820000">
            <a:off x="732643" y="1008214"/>
            <a:ext cx="833707" cy="368439"/>
          </a:xfrm>
          <a:prstGeom prst="rect">
            <a:avLst/>
          </a:prstGeom>
          <a:ln/>
        </p:spPr>
        <p:txBody>
          <a:bodyPr wrap="square">
            <a:spAutoFit/>
          </a:bodyPr>
          <a:p>
            <a:pPr>
              <a:defRPr lang="ja-JP" altLang="en-US"/>
            </a:pPr>
            <a:endParaRPr lang="ja-JP" altLang="en-US" b="1">
              <a:ln/>
              <a:solidFill>
                <a:schemeClr val="bg1"/>
              </a:solidFill>
              <a:latin typeface="AR P丸ゴシック体E"/>
              <a:ea typeface="AR P丸ゴシック体E"/>
            </a:endParaRPr>
          </a:p>
        </p:txBody>
      </p:sp>
      <p:pic>
        <p:nvPicPr>
          <p:cNvPr id="1119" name="図 27"/>
          <p:cNvPicPr>
            <a:picLocks noChangeAspect="1"/>
          </p:cNvPicPr>
          <p:nvPr/>
        </p:nvPicPr>
        <p:blipFill>
          <a:blip r:embed="rId5"/>
          <a:srcRect l="1685" t="3145" r="2020" b="6749"/>
          <a:stretch>
            <a:fillRect/>
          </a:stretch>
        </p:blipFill>
        <p:spPr>
          <a:xfrm>
            <a:off x="378046" y="3346591"/>
            <a:ext cx="2379534" cy="1669941"/>
          </a:xfrm>
          <a:prstGeom prst="rect">
            <a:avLst/>
          </a:prstGeom>
        </p:spPr>
      </p:pic>
      <p:pic>
        <p:nvPicPr>
          <p:cNvPr id="1120" name="図 19"/>
          <p:cNvPicPr>
            <a:picLocks noChangeAspect="1"/>
          </p:cNvPicPr>
          <p:nvPr/>
        </p:nvPicPr>
        <p:blipFill>
          <a:blip r:embed="rId6"/>
          <a:srcRect l="2264" t="1006" r="1886" b="6499"/>
          <a:stretch>
            <a:fillRect/>
          </a:stretch>
        </p:blipFill>
        <p:spPr>
          <a:xfrm>
            <a:off x="2484000" y="5182858"/>
            <a:ext cx="2314507" cy="1675142"/>
          </a:xfrm>
          <a:prstGeom prst="rect">
            <a:avLst/>
          </a:prstGeom>
        </p:spPr>
      </p:pic>
      <p:pic>
        <p:nvPicPr>
          <p:cNvPr id="1121" name="図 20"/>
          <p:cNvPicPr>
            <a:picLocks noChangeAspect="1"/>
          </p:cNvPicPr>
          <p:nvPr/>
        </p:nvPicPr>
        <p:blipFill>
          <a:blip r:embed="rId7"/>
          <a:srcRect l="2852" t="4755" b="6160"/>
          <a:stretch>
            <a:fillRect/>
          </a:stretch>
        </p:blipFill>
        <p:spPr>
          <a:xfrm>
            <a:off x="4644000" y="3330000"/>
            <a:ext cx="2452279" cy="1686531"/>
          </a:xfrm>
          <a:prstGeom prst="rect">
            <a:avLst/>
          </a:prstGeom>
        </p:spPr>
      </p:pic>
      <p:pic>
        <p:nvPicPr>
          <p:cNvPr id="1122" name="図 21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243" y="16745"/>
            <a:ext cx="1588757" cy="2305255"/>
          </a:xfrm>
          <a:prstGeom prst="rect">
            <a:avLst/>
          </a:prstGeom>
        </p:spPr>
      </p:pic>
      <p:pic>
        <p:nvPicPr>
          <p:cNvPr id="1123" name="図 22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">
            <a:off x="5397671" y="311629"/>
            <a:ext cx="2670614" cy="1564475"/>
          </a:xfrm>
          <a:prstGeom prst="rect">
            <a:avLst/>
          </a:prstGeom>
        </p:spPr>
      </p:pic>
      <p:sp>
        <p:nvSpPr>
          <p:cNvPr id="1124" name="テキスト 23"/>
          <p:cNvSpPr txBox="1"/>
          <p:nvPr/>
        </p:nvSpPr>
        <p:spPr>
          <a:xfrm rot="20100000">
            <a:off x="877723" y="1148470"/>
            <a:ext cx="459879" cy="1014770"/>
          </a:xfrm>
          <a:prstGeom prst="rect">
            <a:avLst/>
          </a:prstGeom>
        </p:spPr>
        <p:txBody>
          <a:bodyPr vert="eaVert" wrap="none">
            <a:spAutoFit/>
          </a:bodyPr>
          <a:p>
            <a:pPr>
              <a:defRPr lang="ja-JP" altLang="en-US"/>
            </a:pPr>
            <a:r>
              <a:rPr lang="ja-JP" altLang="en-US">
                <a:solidFill>
                  <a:srgbClr val="FF0000"/>
                </a:solidFill>
                <a:latin typeface="AR P丸ゴシック体E"/>
                <a:ea typeface="AR P丸ゴシック体E"/>
              </a:rPr>
              <a:t>参加無料</a:t>
            </a:r>
            <a:endParaRPr lang="ja-JP" altLang="en-US">
              <a:solidFill>
                <a:srgbClr val="FF0000"/>
              </a:solidFill>
              <a:latin typeface="AR P丸ゴシック体E"/>
              <a:ea typeface="AR P丸ゴシック体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標準">
  <a:themeElements>
    <a:clrScheme name="標準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標準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標準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標準">
  <a:themeElements>
    <a:clrScheme name="標準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標準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標準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:vt="http://schemas.openxmlformats.org/officeDocument/2006/docPropsVTypes" xmlns="http://schemas.openxmlformats.org/officeDocument/2006/extended-properties">
  <Application>JUST Focus</Application>
  <Company>Organization Name</Company>
  <AppVersion>4.1.7</AppVersion>
  <PresentationFormat>ユーザー設定</PresentationFormat>
  <Slides>1</Slides>
  <Notes>0</Notes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User</dc:creator>
  <cp:lastModifiedBy>User</cp:lastModifiedBy>
  <dcterms:created xsi:type="dcterms:W3CDTF">2021-12-03T03:38:50Z</dcterms:created>
  <dcterms:modified xsi:type="dcterms:W3CDTF">2023-05-31T02:50:25Z</dcterms:modified>
  <cp:revision>12</cp:revision>
</cp:coreProperties>
</file>

<file path=docProps/custom.xml><?xml version="1.0" encoding="utf-8"?>
<Properties xmlns:vt="http://schemas.openxmlformats.org/officeDocument/2006/docPropsVTypes" xmlns="http://schemas.openxmlformats.org/officeDocument/2006/custom-properties"/>
</file>